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8"/>
  </p:notesMasterIdLst>
  <p:sldIdLst>
    <p:sldId id="294" r:id="rId2"/>
    <p:sldId id="278" r:id="rId3"/>
    <p:sldId id="279" r:id="rId4"/>
    <p:sldId id="280" r:id="rId5"/>
    <p:sldId id="281" r:id="rId6"/>
    <p:sldId id="284" r:id="rId7"/>
    <p:sldId id="295" r:id="rId8"/>
    <p:sldId id="296" r:id="rId9"/>
    <p:sldId id="297" r:id="rId10"/>
    <p:sldId id="299" r:id="rId11"/>
    <p:sldId id="300" r:id="rId12"/>
    <p:sldId id="298" r:id="rId13"/>
    <p:sldId id="301" r:id="rId14"/>
    <p:sldId id="282" r:id="rId15"/>
    <p:sldId id="292" r:id="rId16"/>
    <p:sldId id="293" r:id="rId17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609" autoAdjust="0"/>
  </p:normalViewPr>
  <p:slideViewPr>
    <p:cSldViewPr snapToGrid="0" snapToObjects="1">
      <p:cViewPr varScale="1">
        <p:scale>
          <a:sx n="78" d="100"/>
          <a:sy n="78" d="100"/>
        </p:scale>
        <p:origin x="1032" y="77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t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ctr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8EB8F2-D2E1-6F31-AFE3-6CDB2DF9E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3888605"/>
            <a:ext cx="6056216" cy="2627697"/>
          </a:xfrm>
        </p:spPr>
        <p:txBody>
          <a:bodyPr/>
          <a:lstStyle/>
          <a:p>
            <a:r>
              <a:rPr lang="en-IN" dirty="0"/>
              <a:t>Submitted By :- Pavan Gupta (201500467)</a:t>
            </a:r>
          </a:p>
          <a:p>
            <a:r>
              <a:rPr lang="en-IN" dirty="0"/>
              <a:t>                     </a:t>
            </a:r>
            <a:r>
              <a:rPr lang="en-IN" dirty="0" err="1"/>
              <a:t>Kshitij</a:t>
            </a:r>
            <a:r>
              <a:rPr lang="en-IN" dirty="0"/>
              <a:t> Varshney (201500356)</a:t>
            </a:r>
          </a:p>
          <a:p>
            <a:r>
              <a:rPr lang="en-IN" dirty="0"/>
              <a:t>                  Prabhu Awasthi (201500479)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A70AE9D-7BC0-D364-8D0B-F08E961ED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latin typeface="Arial Rounded MT Bold" panose="020F0704030504030204" pitchFamily="34" charset="0"/>
              </a:rPr>
              <a:t>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3256551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32104"/>
            <a:ext cx="10671048" cy="768096"/>
          </a:xfrm>
        </p:spPr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DEAL OF THE DAY 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A122237-B06F-5E42-B051-D7859FC2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10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330B04E-B1B1-B8C1-E424-64EA21475C7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453065" y="1863223"/>
            <a:ext cx="6783432" cy="381568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5C8DD1-800F-7489-8D41-A3D9D7CAC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74" y="1509866"/>
            <a:ext cx="11788878" cy="511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66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32104"/>
            <a:ext cx="10671048" cy="768096"/>
          </a:xfrm>
        </p:spPr>
        <p:txBody>
          <a:bodyPr/>
          <a:lstStyle/>
          <a:p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BEST DEALS</a:t>
            </a:r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 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A122237-B06F-5E42-B051-D7859FC2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11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330B04E-B1B1-B8C1-E424-64EA21475C7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453065" y="1863223"/>
            <a:ext cx="6783432" cy="381568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5C8DD1-800F-7489-8D41-A3D9D7CAC5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974" y="1509866"/>
            <a:ext cx="11788878" cy="51170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382CE0-0207-1990-E802-5AF103677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1509866"/>
            <a:ext cx="11720052" cy="511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621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32104"/>
            <a:ext cx="10671048" cy="768096"/>
          </a:xfrm>
        </p:spPr>
        <p:txBody>
          <a:bodyPr/>
          <a:lstStyle/>
          <a:p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Payment Page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A122237-B06F-5E42-B051-D7859FC2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8C675E-BAF3-51FE-13E3-EC413B9762BA}"/>
              </a:ext>
            </a:extLst>
          </p:cNvPr>
          <p:cNvSpPr txBox="1"/>
          <p:nvPr/>
        </p:nvSpPr>
        <p:spPr>
          <a:xfrm>
            <a:off x="396079" y="2877954"/>
            <a:ext cx="3569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330B04E-B1B1-B8C1-E424-64EA21475C7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35097" y="1863223"/>
            <a:ext cx="4501400" cy="381568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DE5217-3272-7397-5555-EA8B3769B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8052" y="1504138"/>
            <a:ext cx="6204868" cy="44247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DE3DFF-0ED4-72FE-063D-E3C4D21A7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969" y="1514943"/>
            <a:ext cx="5309418" cy="441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167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32104"/>
            <a:ext cx="10671048" cy="768096"/>
          </a:xfrm>
        </p:spPr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DEL/ADD ADDRESS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A122237-B06F-5E42-B051-D7859FC2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8C675E-BAF3-51FE-13E3-EC413B9762BA}"/>
              </a:ext>
            </a:extLst>
          </p:cNvPr>
          <p:cNvSpPr txBox="1"/>
          <p:nvPr/>
        </p:nvSpPr>
        <p:spPr>
          <a:xfrm>
            <a:off x="396079" y="2877954"/>
            <a:ext cx="3569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330B04E-B1B1-B8C1-E424-64EA21475C7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735097" y="1863223"/>
            <a:ext cx="4501400" cy="381568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DE5217-3272-7397-5555-EA8B3769B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8052" y="1504138"/>
            <a:ext cx="6204868" cy="44247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DE3DFF-0ED4-72FE-063D-E3C4D21A7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969" y="1514943"/>
            <a:ext cx="5309418" cy="44139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CF948C8-50C3-A9B6-5CA8-BD5CE4A2C0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032" y="1504138"/>
            <a:ext cx="5348355" cy="44247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E9C4F7D-427D-3E4F-5EF2-7347083103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5497" y="1504138"/>
            <a:ext cx="6227423" cy="4424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904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8954-9BCB-7FD9-A210-38DC54382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OPPORTUNITIES ARE LIKE BUSES. THERE'S ALWAYS ANOTHER ONE COMING.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E016EE4-D06F-BB48-F27D-14F290F0FE8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BBD890-6A99-C160-C084-2916E23107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Richard Branson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736C0-59DE-A4DF-7A05-6F22D48CC0D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94FF72B7-0438-3641-5939-75128934B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681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7D2E-080D-DBDD-73C4-3C38A2B77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BA2433-990B-A170-369A-3DF4A9B33BF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FDE3-DBA4-6A04-C75D-E56FE92EF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This project is only a humble venture to satisfy the needs in a shop. Several user friendly coding have also been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adopted. This package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shall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prove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be a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powerful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package in satisfying all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requirements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of the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organization. The objective of software planning is to provide a frame work that enables the manger to make</a:t>
            </a:r>
            <a:r>
              <a:rPr lang="en-US" sz="1800" spc="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reasonable estimates made within a limited time frame at the beginning of the software project and should be</a:t>
            </a:r>
            <a:r>
              <a:rPr lang="en-US" sz="1800" spc="-27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updated</a:t>
            </a:r>
            <a:r>
              <a:rPr lang="en-US" sz="18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regularly as</a:t>
            </a:r>
            <a:r>
              <a:rPr lang="en-US" sz="1800" spc="-5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project</a:t>
            </a:r>
            <a:r>
              <a:rPr lang="en-US" sz="1800" spc="2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progresses.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8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AB426-5B7C-607E-D413-5D2C9495CC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150973" cy="1225296"/>
          </a:xfrm>
        </p:spPr>
        <p:txBody>
          <a:bodyPr/>
          <a:lstStyle/>
          <a:p>
            <a:r>
              <a:rPr lang="en-US" dirty="0" err="1"/>
              <a:t>positivae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341089" cy="587622"/>
          </a:xfrm>
        </p:spPr>
        <p:txBody>
          <a:bodyPr/>
          <a:lstStyle/>
          <a:p>
            <a:r>
              <a:rPr lang="en-US" sz="320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E-commerce</a:t>
            </a:r>
            <a:r>
              <a:rPr lang="en-US" sz="180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3200" dirty="0">
                <a:solidFill>
                  <a:srgbClr val="21212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website</a:t>
            </a:r>
            <a:r>
              <a:rPr lang="en-US" dirty="0"/>
              <a:t>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AGENDA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Introduction​</a:t>
            </a:r>
          </a:p>
          <a:p>
            <a:r>
              <a:rPr lang="en-US" dirty="0"/>
              <a:t>Primary goals</a:t>
            </a:r>
          </a:p>
          <a:p>
            <a:r>
              <a:rPr lang="en-US" dirty="0"/>
              <a:t>​Areas of growth</a:t>
            </a:r>
          </a:p>
          <a:p>
            <a:r>
              <a:rPr lang="en-US" dirty="0"/>
              <a:t>Timeline</a:t>
            </a:r>
          </a:p>
          <a:p>
            <a:r>
              <a:rPr lang="en-US" dirty="0"/>
              <a:t>​Summary​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4528" y="3222752"/>
            <a:ext cx="6766560" cy="1801532"/>
          </a:xfrm>
        </p:spPr>
        <p:txBody>
          <a:bodyPr/>
          <a:lstStyle/>
          <a:p>
            <a:pPr marL="139700" marR="133350" algn="just">
              <a:lnSpc>
                <a:spcPct val="150000"/>
              </a:lnSpc>
              <a:spcBef>
                <a:spcPts val="1325"/>
              </a:spcBef>
              <a:spcAft>
                <a:spcPts val="0"/>
              </a:spcAf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We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have</a:t>
            </a:r>
            <a:r>
              <a:rPr lang="en-US" sz="2400" spc="36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taken</a:t>
            </a:r>
            <a:r>
              <a:rPr lang="en-US" sz="2400" spc="36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over</a:t>
            </a:r>
            <a:r>
              <a:rPr lang="en-US" sz="2400" spc="36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this</a:t>
            </a:r>
            <a:r>
              <a:rPr lang="en-US" sz="2400" spc="36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project</a:t>
            </a:r>
            <a:r>
              <a:rPr lang="en-US" sz="2400" spc="36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of</a:t>
            </a:r>
            <a:r>
              <a:rPr lang="en-US" sz="2400" spc="36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developing</a:t>
            </a:r>
            <a:r>
              <a:rPr lang="en-US" sz="2400" spc="36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r>
              <a:rPr lang="en-US" sz="2400" spc="36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website</a:t>
            </a:r>
            <a:r>
              <a:rPr lang="en-US" sz="2400" spc="36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for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clothing products dealer to help him make profits in the earning and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provide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customers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features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that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can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ease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their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problems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regarding</a:t>
            </a:r>
            <a:r>
              <a:rPr lang="en-US" sz="2400" spc="-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what</a:t>
            </a:r>
            <a:r>
              <a:rPr lang="en-US" sz="2400" spc="5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to</a:t>
            </a:r>
            <a:r>
              <a:rPr lang="en-US" sz="2400" spc="1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buy.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3571BF2-FCCE-E7A0-736D-9168D2BBF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PRIMARY 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339BF-E6D7-DD0E-AF02-6813852EE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86488" y="4843433"/>
            <a:ext cx="6400800" cy="512064"/>
          </a:xfrm>
        </p:spPr>
        <p:txBody>
          <a:bodyPr/>
          <a:lstStyle/>
          <a:p>
            <a:pPr algn="ctr"/>
            <a:r>
              <a:rPr lang="en-US" dirty="0">
                <a:latin typeface="Sabon Next LT" panose="02000500000000000000" pitchFamily="2" charset="0"/>
                <a:cs typeface="Sabon Next LT" panose="02000500000000000000" pitchFamily="2" charset="0"/>
              </a:rPr>
              <a:t>To Provide Ease in shopping and selling.</a:t>
            </a:r>
          </a:p>
          <a:p>
            <a:pPr algn="ctr"/>
            <a:r>
              <a:rPr lang="en-US" sz="2400" dirty="0">
                <a:solidFill>
                  <a:schemeClr val="accent6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We have created a basic structure of website so that anyone can use it. </a:t>
            </a:r>
          </a:p>
        </p:txBody>
      </p:sp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32104"/>
            <a:ext cx="10671048" cy="768096"/>
          </a:xfrm>
        </p:spPr>
        <p:txBody>
          <a:bodyPr/>
          <a:lstStyle/>
          <a:p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Login/Sign Up page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A122237-B06F-5E42-B051-D7859FC2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" y="427703"/>
            <a:ext cx="3200400" cy="274320"/>
          </a:xfrm>
        </p:spPr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CFF4DCE-1DF6-4642-23BD-99583617FD5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60041" y="2069432"/>
            <a:ext cx="6279103" cy="447469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A8C675E-BAF3-51FE-13E3-EC413B9762BA}"/>
              </a:ext>
            </a:extLst>
          </p:cNvPr>
          <p:cNvSpPr txBox="1"/>
          <p:nvPr/>
        </p:nvSpPr>
        <p:spPr>
          <a:xfrm>
            <a:off x="621792" y="2473693"/>
            <a:ext cx="36518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have Created a creative sign up page with the help of CSS.</a:t>
            </a:r>
          </a:p>
          <a:p>
            <a:endParaRPr lang="en-IN" dirty="0"/>
          </a:p>
          <a:p>
            <a:r>
              <a:rPr lang="en-IN" dirty="0"/>
              <a:t>We have also linked it with Mongo database , we faced problems but eventually we did it.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C2C087-C2B0-E20A-6552-12560325A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4116" y="2007980"/>
            <a:ext cx="6428572" cy="470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74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32104"/>
            <a:ext cx="10671048" cy="768096"/>
          </a:xfrm>
        </p:spPr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Database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A122237-B06F-5E42-B051-D7859FC2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8C675E-BAF3-51FE-13E3-EC413B9762BA}"/>
              </a:ext>
            </a:extLst>
          </p:cNvPr>
          <p:cNvSpPr txBox="1"/>
          <p:nvPr/>
        </p:nvSpPr>
        <p:spPr>
          <a:xfrm>
            <a:off x="396079" y="2877954"/>
            <a:ext cx="36518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 have linked it with MongoDB</a:t>
            </a:r>
          </a:p>
          <a:p>
            <a:r>
              <a:rPr lang="en-IN" dirty="0"/>
              <a:t>And the data has been stored there.</a:t>
            </a:r>
          </a:p>
          <a:p>
            <a:r>
              <a:rPr lang="en-IN" dirty="0" err="1"/>
              <a:t>Email,passsword,etc</a:t>
            </a:r>
            <a:endParaRPr lang="en-IN" dirty="0"/>
          </a:p>
          <a:p>
            <a:endParaRPr lang="en-IN" dirty="0"/>
          </a:p>
          <a:p>
            <a:r>
              <a:rPr lang="en-IN" dirty="0"/>
              <a:t>We also implemented mailer system to verify the authenticity of E-mail.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17BE89-2E63-4C9B-A686-DC7C26C4E05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563274" y="2195258"/>
            <a:ext cx="6875870" cy="383063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07E58CD-5764-412B-C7FC-BDEB44311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3230" y="1899419"/>
            <a:ext cx="7335958" cy="431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580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617942"/>
            <a:ext cx="10671048" cy="768096"/>
          </a:xfrm>
        </p:spPr>
        <p:txBody>
          <a:bodyPr/>
          <a:lstStyle/>
          <a:p>
            <a:pPr algn="l" fontAlgn="ctr"/>
            <a:r>
              <a:rPr lang="en-US" dirty="0">
                <a:solidFill>
                  <a:srgbClr val="202C8F"/>
                </a:solidFill>
                <a:latin typeface="Sabon Next LT" panose="02000500000000000000" pitchFamily="2" charset="0"/>
                <a:cs typeface="Sabon Next LT" panose="02000500000000000000" pitchFamily="2" charset="0"/>
              </a:rPr>
              <a:t> </a:t>
            </a:r>
            <a:r>
              <a:rPr lang="en-IN" b="0" i="0" dirty="0">
                <a:solidFill>
                  <a:srgbClr val="202C8F"/>
                </a:solidFill>
                <a:effectLst/>
                <a:latin typeface="Google Sans"/>
              </a:rPr>
              <a:t>categorized</a:t>
            </a:r>
            <a:r>
              <a:rPr lang="en-IN" b="0" dirty="0">
                <a:solidFill>
                  <a:srgbClr val="202C8F"/>
                </a:solidFill>
                <a:latin typeface="arial" panose="020B0604020202020204" pitchFamily="34" charset="0"/>
              </a:rPr>
              <a:t> </a:t>
            </a:r>
            <a:r>
              <a:rPr lang="en-US" dirty="0">
                <a:solidFill>
                  <a:srgbClr val="202C8F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selling</a:t>
            </a:r>
            <a:r>
              <a:rPr lang="en-US" dirty="0">
                <a:latin typeface="Arial Black" panose="020B0604020202020204" pitchFamily="34" charset="0"/>
                <a:cs typeface="Arial Black" panose="020B0604020202020204" pitchFamily="34" charset="0"/>
              </a:rPr>
              <a:t> pages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A122237-B06F-5E42-B051-D7859FC2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1792" y="263251"/>
            <a:ext cx="3200400" cy="274320"/>
          </a:xfrm>
        </p:spPr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8C675E-BAF3-51FE-13E3-EC413B9762BA}"/>
              </a:ext>
            </a:extLst>
          </p:cNvPr>
          <p:cNvSpPr txBox="1"/>
          <p:nvPr/>
        </p:nvSpPr>
        <p:spPr>
          <a:xfrm>
            <a:off x="291101" y="2079057"/>
            <a:ext cx="365182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ctr"/>
            <a:r>
              <a:rPr lang="en-IN" dirty="0"/>
              <a:t>We have Created a </a:t>
            </a:r>
            <a:r>
              <a:rPr lang="en-IN" b="0" i="0" dirty="0">
                <a:solidFill>
                  <a:srgbClr val="202124"/>
                </a:solidFill>
                <a:effectLst/>
                <a:latin typeface="Google Sans"/>
              </a:rPr>
              <a:t>categorized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 selling pages like grocery, </a:t>
            </a:r>
            <a:r>
              <a:rPr lang="en-IN" dirty="0" err="1">
                <a:solidFill>
                  <a:srgbClr val="202124"/>
                </a:solidFill>
                <a:latin typeface="arial" panose="020B0604020202020204" pitchFamily="34" charset="0"/>
              </a:rPr>
              <a:t>books,furniture,etc</a:t>
            </a:r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.</a:t>
            </a:r>
          </a:p>
          <a:p>
            <a:pPr algn="l" fontAlgn="ctr"/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when we move to those page we will get to know about various product listed on website</a:t>
            </a:r>
          </a:p>
          <a:p>
            <a:pPr algn="l" fontAlgn="ctr"/>
            <a:r>
              <a:rPr lang="en-IN" dirty="0">
                <a:solidFill>
                  <a:srgbClr val="202124"/>
                </a:solidFill>
                <a:latin typeface="arial" panose="020B0604020202020204" pitchFamily="34" charset="0"/>
              </a:rPr>
              <a:t>You would also get discount which you can see from offer page</a:t>
            </a:r>
          </a:p>
          <a:p>
            <a:pPr algn="l" fontAlgn="ctr"/>
            <a:br>
              <a:rPr lang="en-IN" b="0" i="0" u="none" strike="noStrike" dirty="0">
                <a:solidFill>
                  <a:srgbClr val="0060F0"/>
                </a:solidFill>
                <a:effectLst/>
                <a:latin typeface="arial" panose="020B0604020202020204" pitchFamily="34" charset="0"/>
              </a:rPr>
            </a:b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99621A-53A9-0332-6AC3-D4271AC0E60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60080" y="1639622"/>
            <a:ext cx="5037667" cy="283368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BCF941-ACBF-9604-5BBB-78DB89E24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02" y="1349477"/>
            <a:ext cx="5577281" cy="44515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81B1AB-CA73-AC76-B777-28381A546E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349476"/>
            <a:ext cx="5997677" cy="445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683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B311B-3177-0658-3585-6639F26A9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32104"/>
            <a:ext cx="10671048" cy="768096"/>
          </a:xfrm>
        </p:spPr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Cart Page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A122237-B06F-5E42-B051-D7859FC2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Positivae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ECF22D2-2B16-C40D-AA90-609B5CD08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8C675E-BAF3-51FE-13E3-EC413B9762BA}"/>
              </a:ext>
            </a:extLst>
          </p:cNvPr>
          <p:cNvSpPr txBox="1"/>
          <p:nvPr/>
        </p:nvSpPr>
        <p:spPr>
          <a:xfrm>
            <a:off x="396079" y="2877954"/>
            <a:ext cx="35695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When you add things to your cart</a:t>
            </a:r>
          </a:p>
          <a:p>
            <a:r>
              <a:rPr lang="en-IN" dirty="0"/>
              <a:t>It will redirected you to card page </a:t>
            </a:r>
          </a:p>
          <a:p>
            <a:r>
              <a:rPr lang="en-IN" dirty="0"/>
              <a:t>Where add quantity of the product.</a:t>
            </a:r>
          </a:p>
          <a:p>
            <a:r>
              <a:rPr lang="en-IN" dirty="0"/>
              <a:t>And when to click payment (buy Now)</a:t>
            </a:r>
          </a:p>
          <a:p>
            <a:r>
              <a:rPr lang="en-IN" dirty="0"/>
              <a:t>It will redirected you to the payment page.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330B04E-B1B1-B8C1-E424-64EA21475C7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453065" y="1863223"/>
            <a:ext cx="6783432" cy="381568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3363E8-BE44-5E60-96D0-7A51D6463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281" y="1600200"/>
            <a:ext cx="7306461" cy="4773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66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-Color-Block_Win32_jx_v9.potx" id="{B1D493D9-AF74-4AD6-8F0C-5B1308D7041B}" vid="{1AA99070-5A1F-42D2-9F5B-E7354C9646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{90ED2E61-4F52-4CC9-8B25-CBAE318FBBD0}tf78438558_win32</Template>
  <TotalTime>205</TotalTime>
  <Words>403</Words>
  <Application>Microsoft Office PowerPoint</Application>
  <PresentationFormat>Widescreen</PresentationFormat>
  <Paragraphs>71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Arial</vt:lpstr>
      <vt:lpstr>Arial Black</vt:lpstr>
      <vt:lpstr>Arial Rounded MT Bold</vt:lpstr>
      <vt:lpstr>Calibri</vt:lpstr>
      <vt:lpstr>Google Sans</vt:lpstr>
      <vt:lpstr>Sabon Next LT</vt:lpstr>
      <vt:lpstr>Times New Roman</vt:lpstr>
      <vt:lpstr>Office Theme</vt:lpstr>
      <vt:lpstr>Project Presentation</vt:lpstr>
      <vt:lpstr>positivae </vt:lpstr>
      <vt:lpstr>AGENDA</vt:lpstr>
      <vt:lpstr>Introduction</vt:lpstr>
      <vt:lpstr>PRIMARY GOALS</vt:lpstr>
      <vt:lpstr>Login/Sign Up page</vt:lpstr>
      <vt:lpstr>Database</vt:lpstr>
      <vt:lpstr> categorized selling pages</vt:lpstr>
      <vt:lpstr>Cart Page</vt:lpstr>
      <vt:lpstr>DEAL OF THE DAY !</vt:lpstr>
      <vt:lpstr>BEST DEALS !</vt:lpstr>
      <vt:lpstr>Payment Page</vt:lpstr>
      <vt:lpstr>DEL/ADD ADDRESS</vt:lpstr>
      <vt:lpstr>BUSINESS OPPORTUNITIES ARE LIKE BUSES. THERE'S ALWAYS ANOTHER ONE COMING.</vt:lpstr>
      <vt:lpstr>SUMMARY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Institute of Engineering &amp;Technology  MINI PROJECT (2021-22)</dc:title>
  <dc:subject/>
  <dc:creator>saurav singh</dc:creator>
  <cp:lastModifiedBy>Sentry LE</cp:lastModifiedBy>
  <cp:revision>4</cp:revision>
  <dcterms:created xsi:type="dcterms:W3CDTF">2022-11-24T02:00:06Z</dcterms:created>
  <dcterms:modified xsi:type="dcterms:W3CDTF">2022-11-24T11:05:20Z</dcterms:modified>
</cp:coreProperties>
</file>